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5" r:id="rId17"/>
    <p:sldId id="272" r:id="rId18"/>
    <p:sldId id="278" r:id="rId19"/>
    <p:sldId id="274" r:id="rId20"/>
    <p:sldId id="276" r:id="rId21"/>
    <p:sldId id="277" r:id="rId22"/>
    <p:sldId id="282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D54FA-2834-43F8-8E3E-46D532982C94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A8334-D990-4F96-AFC9-5FF34BF1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7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334-D990-4F96-AFC9-5FF34BF1B9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nano energy material\l8\lecture18_Page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nano energy material\l8\lecture18_Page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nano energy material\l8\lecture18_Page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nano energy material\l8\lecture18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" y="10160"/>
            <a:ext cx="9123680" cy="6837680"/>
          </a:xfrm>
          <a:prstGeom prst="rect">
            <a:avLst/>
          </a:prstGeom>
          <a:noFill/>
        </p:spPr>
      </p:pic>
      <p:pic>
        <p:nvPicPr>
          <p:cNvPr id="8194" name="Picture 2" descr="F:\nano energy material\WHoffmann-FhG-ISE080917as_submitted.final.pdf\WHoffmann_FhG-ISE080917as submitted_Page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8534400" cy="603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nano energy material\l8\lecture18_Page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nano energy material\l8\lecture18_Page_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Acrobat Document" r:id="rId5" imgW="6857923" imgH="5143346" progId="AcroExch.Document.7">
                  <p:embed/>
                </p:oleObj>
              </mc:Choice>
              <mc:Fallback>
                <p:oleObj name="Acrobat Document" r:id="rId5" imgW="6857923" imgH="5143346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nano energy material\l8\lecture18_Page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Acrobat Document" r:id="rId5" imgW="6857923" imgH="5143346" progId="AcroExch.Document.7">
                  <p:embed/>
                </p:oleObj>
              </mc:Choice>
              <mc:Fallback>
                <p:oleObj name="Acrobat Document" r:id="rId5" imgW="6857923" imgH="5143346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nano energy material\l8\lecture18_Page_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Acrobat Document" r:id="rId5" imgW="6857923" imgH="5143346" progId="AcroExch.Document.7">
                  <p:embed/>
                </p:oleObj>
              </mc:Choice>
              <mc:Fallback>
                <p:oleObj name="Acrobat Document" r:id="rId5" imgW="6857923" imgH="5143346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nano energy material\l8\lecture18_Page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nano energy material\l8\lecture18_Page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-1" y="0"/>
          <a:ext cx="9165771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Acrobat Document" r:id="rId5" imgW="8019889" imgH="5667195" progId="AcroExch.Document.7">
                  <p:embed/>
                </p:oleObj>
              </mc:Choice>
              <mc:Fallback>
                <p:oleObj name="Acrobat Document" r:id="rId5" imgW="8019889" imgH="5667195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65771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nano energy material\l8\lecture18_Page_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13314" name="Picture 2" descr="F:\nano energy material\WHoffmann-FhG-ISE080917as_submitted.final.pdf\WHoffmann_FhG-ISE080917as submitted_Page_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71704"/>
            <a:ext cx="8610600" cy="6086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nano energy material\l8\lecture18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1026" name="Picture 2" descr="F:\nano energy material\WHoffmann-FhG-ISE080917as_submitted.final.pdf\WHoffmann_FhG-ISE080917as submitted_Page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66800"/>
            <a:ext cx="8153400" cy="5763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nano energy material\l8\lecture18_Page_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14338" name="Picture 2" descr="F:\nano energy material\WHoffmann-FhG-ISE080917as_submitted.final.pdf\WHoffmann_FhG-ISE080917as submitted_Page_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25564"/>
            <a:ext cx="8534400" cy="6032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nano energy material\l8\lecture18_Page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nano energy material\l8\lecture18_Page_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33400" y="914400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Acrobat Document" r:id="rId5" imgW="8019889" imgH="5667195" progId="AcroExch.Document.7">
                  <p:embed/>
                </p:oleObj>
              </mc:Choice>
              <mc:Fallback>
                <p:oleObj name="Acrobat Document" r:id="rId5" imgW="8019889" imgH="5667195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nano energy material\l8\lecture18_Page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79343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nano energy material\l8\lecture18_Page_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85820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410200"/>
            <a:ext cx="8648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nano energy material\l8\lecture18_Page_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nano energy material\l8\lecture18_Page_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nano energy material\l8\lecture18_Page_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52400" y="27709"/>
          <a:ext cx="8839200" cy="683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Acrobat Document" r:id="rId5" imgW="7543607" imgH="5829107" progId="AcroExch.Document.7">
                  <p:embed/>
                </p:oleObj>
              </mc:Choice>
              <mc:Fallback>
                <p:oleObj name="Acrobat Document" r:id="rId5" imgW="7543607" imgH="5829107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709"/>
                        <a:ext cx="8839200" cy="6830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nano energy material\l8\lecture18_Page_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929656"/>
            <a:ext cx="8991600" cy="519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nano energy material\l8\lecture18_Page_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19200"/>
            <a:ext cx="7806844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nano energy material\l8\lecture18_Page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2050" name="Picture 2" descr="F:\nano energy material\WHoffmann-FhG-ISE080917as_submitted.final.pdf\WHoffmann_FhG-ISE080917as submitted_Page_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8408347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nano energy material\l8\lecture18_Page_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925" y="61913"/>
            <a:ext cx="65341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home.tudelft.nl/typo3temp/pics/17d8a140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5067300" cy="406467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TU Delft graduate improves hybrid solar collector as well as introducing a solar simulator on the market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743200"/>
            <a:ext cx="7010400" cy="3382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9876" name="Picture 4" descr="http://home.tudelft.nl/uploads/RTEmagicC_Zonnesimulator_StefanRoest_02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552700"/>
            <a:ext cx="4114800" cy="30861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Graphite + water = the future of energy storage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A combination of two ordinary materials – graphite and water – could produce energy storage systems that perform on par with lithium ion batteries, but recharge in a matter of </a:t>
            </a:r>
            <a:r>
              <a:rPr lang="en-US" dirty="0" smtClean="0">
                <a:solidFill>
                  <a:srgbClr val="FFC000"/>
                </a:solidFill>
              </a:rPr>
              <a:t>seconds</a:t>
            </a:r>
            <a:r>
              <a:rPr lang="en-US" dirty="0" smtClean="0"/>
              <a:t> and have an </a:t>
            </a:r>
            <a:r>
              <a:rPr lang="en-US" dirty="0" smtClean="0">
                <a:solidFill>
                  <a:srgbClr val="FFC000"/>
                </a:solidFill>
              </a:rPr>
              <a:t>almost indefinite lifespan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89090" name="Picture 2" descr="graph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767" y="2057400"/>
            <a:ext cx="4294433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While you’re up, print me a solar cell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Developed materials make it possible to produce photovoltaic cells on paper or fabric, nearly as simply as printing a document.</a:t>
            </a:r>
          </a:p>
          <a:p>
            <a:pPr>
              <a:buNone/>
            </a:pPr>
            <a:r>
              <a:rPr lang="en-US" dirty="0" smtClean="0"/>
              <a:t>                           -MIT</a:t>
            </a:r>
          </a:p>
          <a:p>
            <a:endParaRPr lang="en-US" dirty="0"/>
          </a:p>
        </p:txBody>
      </p:sp>
      <p:pic>
        <p:nvPicPr>
          <p:cNvPr id="91138" name="Picture 2" descr="http://web.mit.edu/newsoffice/images/article_images/20110708153054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2667000" cy="271921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00600" y="4648200"/>
            <a:ext cx="4191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 paper solar cell that has been repeatedly folded is illuminated from below and connected to a voltmeter to demonstrate its output (26 V).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nano energy material\l8\lecture18_Page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nano energy material\l8\lecture18_Page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3074" name="Picture 2" descr="F:\nano energy material\WHoffmann-FhG-ISE080917as_submitted.final.pdf\WHoffmann_FhG-ISE080917as submitted_Page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8516525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nano energy material\l8\lecture18_Page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4098" name="Picture 2" descr="F:\nano energy material\WHoffmann-FhG-ISE080917as_submitted.final.pdf\WHoffmann_FhG-ISE080917as submitted_Page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25564"/>
            <a:ext cx="8534400" cy="6032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nano energy material\l8\lecture18_Page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5122" name="Picture 2" descr="F:\nano energy material\WHoffmann-FhG-ISE080917as_submitted.final.pdf\WHoffmann_FhG-ISE080917as submitted_Page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9431"/>
            <a:ext cx="9144000" cy="6459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nano energy material\l8\lecture18_Page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6146" name="Picture 2" descr="F:\nano energy material\WHoffmann-FhG-ISE080917as_submitted.final.pdf\WHoffmann_FhG-ISE080917as submitted_Page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8001000" cy="5655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nano energy material\l8\lecture18_Page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" y="11430"/>
            <a:ext cx="9121140" cy="6835140"/>
          </a:xfrm>
          <a:prstGeom prst="rect">
            <a:avLst/>
          </a:prstGeom>
          <a:noFill/>
        </p:spPr>
      </p:pic>
      <p:pic>
        <p:nvPicPr>
          <p:cNvPr id="7170" name="Picture 2" descr="F:\nano energy material\WHoffmann-FhG-ISE080917as_submitted.final.pdf\WHoffmann_FhG-ISE080917as submitted_Page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6160"/>
            <a:ext cx="9144000" cy="6465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125</Words>
  <Application>Microsoft Office PowerPoint</Application>
  <PresentationFormat>On-screen Show (4:3)</PresentationFormat>
  <Paragraphs>40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TU Delft graduate improves hybrid solar collector as well as introducing a solar simulator on the market  </vt:lpstr>
      <vt:lpstr> Graphite + water = the future of energy storage </vt:lpstr>
      <vt:lpstr> While you’re up, print me a solar cell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</dc:creator>
  <cp:lastModifiedBy>Daryoosh</cp:lastModifiedBy>
  <cp:revision>33</cp:revision>
  <dcterms:created xsi:type="dcterms:W3CDTF">2006-08-16T00:00:00Z</dcterms:created>
  <dcterms:modified xsi:type="dcterms:W3CDTF">2013-01-29T00:51:06Z</dcterms:modified>
</cp:coreProperties>
</file>